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444" r:id="rId2"/>
    <p:sldId id="3984" r:id="rId3"/>
    <p:sldId id="3992" r:id="rId4"/>
    <p:sldId id="3986" r:id="rId5"/>
    <p:sldId id="399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D2C7C-5060-404E-8B62-1606C2ED829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7C0706-98D0-46B9-AD3F-4DD9B484A1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2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8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55711-448F-3468-3F0F-46EFD69D2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85DE49-CB48-5F97-F084-8070B6B52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73109D-77C4-9785-3160-00B626FE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94A9D7-3EC6-C410-1AD8-6415C6345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7F4D61-D1BF-65CB-DB4F-64B51B24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031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4F0A2-C0C8-6F8C-B09E-1309C1C0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41FBAF-2E05-B0BA-80BC-B66A722FC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247ABA-A525-66A2-2443-802CCA464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0FE58C-54E4-E857-5BD0-D2425FD0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CA9226-B4A2-7384-CABF-EA716739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23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8F7706-2100-F1C5-74C7-3BD33DF1A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4ED27B-4E7D-0F6D-85B2-90166CC98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132351-A480-99AE-C9C9-2249BA7A8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CD22D-DBE6-BCA7-DA70-1E92E49D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037FF2-D2B7-428C-4668-3B814239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723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55171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92EF34-8312-4208-F672-9179A10C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1B6DE-A5A1-01EC-6C52-A08C6F5E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55F5E8-08A5-C81F-960E-1F7C4A8B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999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849AE-7590-062B-872B-5F8E8963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76B9CE-0070-E3DE-55CC-17CF90B63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AF67F5-F9C9-8EC4-5E3D-7D53131E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DF2350-3D2F-51EC-7C63-98CB8C0E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101C4F-FC73-9A44-1C3B-1FA2E2CC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8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36C394-D000-5426-436D-7BA7A1A7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1C9778-16B9-3EEF-BFB8-BC4DF5F68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4459FE-7334-2C6D-2048-1687A2CFF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B125C6-C69D-7BE8-2801-C21C5787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459F1E-8393-79D3-0DBC-9C2C4710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45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30C5A4-F858-9C32-E53A-255AF7F5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FD96A5-7429-5143-A0F7-F16132929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A44009-EF3E-0950-D3B1-5A60FA2E2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B92896-B543-4302-E297-BF9B46C4F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A1FFD6-557E-AA34-F619-5EF5501EC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F3F823-A8AE-7284-EBC1-49C71A8C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6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DB429-C379-6603-CBB8-24580CFD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93A8C0-A9BD-32F0-8B3E-A4937F8C9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F11C15-FCF1-2FA9-47F0-7C6C8FEF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C2AB34-570F-E65E-4660-E08D22F54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CACFD3-81DE-4B7C-FF60-58F8E3890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263B82-CE14-3663-670B-B78C2724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918D1C-ED61-4FDB-00D0-29962619C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3024C3-3CAB-222F-CE17-DC2A6744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490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78032-125B-17FC-0703-EC577BD6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1AD427-1100-82B2-5470-36991787F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42726F-1FBE-0BEB-2CE9-AB64C3D49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012742-04B1-3E1D-DC1B-F4893FFB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80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6DCE31-C881-DB3C-5A17-24B6A699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59371A-450D-0F10-628C-A27B89D4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8C63A0-55D3-9CE1-5BCB-5FCD12E7A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62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0888C-88F9-AAE4-3899-3F016BF0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5F46C-D803-A51A-B820-446589414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CA03D6-382C-92F2-1C95-7560DABE7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C30F74-6B0C-6D3F-2F2C-11BDA99D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E9025E-D4B9-A6B5-3100-62AA4123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A31259-8ACF-EE8A-724B-1E7629439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3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65B9E-BD72-9DD7-F8F4-F9C4B499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68059F-E00E-D831-E66E-BD8C2DACE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908BFB-C957-042F-8AB0-168037995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724992-E7B1-F0EC-D3D9-A4C4DB450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C197B-3884-1B04-2132-370E911D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EC9841-2D00-16C0-D512-84530DB4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5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81B74B-541E-B4CE-AA35-547CA567B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BC8B10-F764-EA6F-D7EF-F3F298063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DC3C2-AFE4-A634-CD92-BA04ED22F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18521-9CD5-4A6B-B71D-06F34CDA04A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A2705D-1546-C9F1-442A-4DF5F6B5F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836189-A49F-0377-D1E6-FC66E220B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22D21-F3B2-4A2B-A1F4-33877A416F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00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png"/><Relationship Id="rId17" Type="http://schemas.openxmlformats.org/officeDocument/2006/relationships/image" Target="../media/image9.jpe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5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11.jpe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732" y="3834898"/>
            <a:ext cx="6335068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SNC8600 BMT03 EVB</a:t>
            </a:r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简介</a:t>
            </a:r>
            <a:endParaRPr lang="en-US" altLang="zh-CN" sz="48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0" name="原创设计师QQ598969553      _7">
            <a:extLst>
              <a:ext uri="{FF2B5EF4-FFF2-40B4-BE49-F238E27FC236}">
                <a16:creationId xmlns:a16="http://schemas.microsoft.com/office/drawing/2014/main" id="{83E576AF-A454-BC6A-1BD8-09DB04B38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32" y="4773031"/>
            <a:ext cx="3937000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原创设计师QQ598969553      _8">
            <a:extLst>
              <a:ext uri="{FF2B5EF4-FFF2-40B4-BE49-F238E27FC236}">
                <a16:creationId xmlns:a16="http://schemas.microsoft.com/office/drawing/2014/main" id="{95C4A7D1-C573-9EAC-5D89-E0E0EEF32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9102" y="4649920"/>
            <a:ext cx="10803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V0.1</a:t>
            </a:r>
            <a:endParaRPr lang="zh-CN" altLang="en-US" sz="16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732" y="2910418"/>
            <a:ext cx="47881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4800" dirty="0" err="1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Soundec</a:t>
            </a:r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九音科技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模组简介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488"/>
            <a:ext cx="4957205" cy="37179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E7A96A-F6AA-2739-6C85-035DF50EE9BF}"/>
              </a:ext>
            </a:extLst>
          </p:cNvPr>
          <p:cNvSpPr txBox="1"/>
          <p:nvPr/>
        </p:nvSpPr>
        <p:spPr>
          <a:xfrm>
            <a:off x="6188363" y="1942031"/>
            <a:ext cx="356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AEED3738-F657-6511-E23B-E3942CF709A3}"/>
              </a:ext>
            </a:extLst>
          </p:cNvPr>
          <p:cNvCxnSpPr/>
          <p:nvPr/>
        </p:nvCxnSpPr>
        <p:spPr>
          <a:xfrm>
            <a:off x="6188363" y="2616234"/>
            <a:ext cx="381800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E9571D7D-79A4-8433-EEB6-26DA2FC2250E}"/>
              </a:ext>
            </a:extLst>
          </p:cNvPr>
          <p:cNvSpPr txBox="1"/>
          <p:nvPr/>
        </p:nvSpPr>
        <p:spPr>
          <a:xfrm>
            <a:off x="5290159" y="2853508"/>
            <a:ext cx="585790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，是一款专门支持麦克风阵列处理的前端语音信号采集模组。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本模组支持模拟输入、模拟输出、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UAC1.0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结合语音算法可以实现如下功能：</a:t>
            </a:r>
          </a:p>
          <a:p>
            <a:pPr marL="836063" lvl="1" indent="-38099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远场拾音、声源定位、语音唤醒、语音增强、回声消除、通话降噪等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836063" lvl="1" indent="-38099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智能家居、车载前端、会议通话、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596BE2-CE2A-D2F8-F92E-8D5E6EFF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9E21F1C1-E7DC-CCD8-9E63-BC8A13B5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9A11EA4A-3DE2-306C-34A1-0DAFEB75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4490" y="1863725"/>
            <a:ext cx="4638675" cy="3707130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典型应用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Speaker Phone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75983" y="1367431"/>
            <a:ext cx="9993403" cy="4746015"/>
            <a:chOff x="4336370" y="3228698"/>
            <a:chExt cx="3590902" cy="1705371"/>
          </a:xfrm>
        </p:grpSpPr>
        <p:grpSp>
          <p:nvGrpSpPr>
            <p:cNvPr id="5" name="组合 4"/>
            <p:cNvGrpSpPr/>
            <p:nvPr/>
          </p:nvGrpSpPr>
          <p:grpSpPr>
            <a:xfrm>
              <a:off x="4336370" y="3228698"/>
              <a:ext cx="3590902" cy="1705371"/>
              <a:chOff x="4336370" y="3228698"/>
              <a:chExt cx="3590902" cy="1705371"/>
            </a:xfrm>
          </p:grpSpPr>
          <p:pic>
            <p:nvPicPr>
              <p:cNvPr id="10" name="Picture 2" descr="jbl汽车音响怎么样，jbl汽车音响各系列区别_车主指南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12149" r="9786" b="6406"/>
              <a:stretch>
                <a:fillRect/>
              </a:stretch>
            </p:blipFill>
            <p:spPr bwMode="auto">
              <a:xfrm>
                <a:off x="7099875" y="4342726"/>
                <a:ext cx="638896" cy="39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 rot="5400000">
                <a:off x="4194912" y="4228312"/>
                <a:ext cx="887522" cy="126871"/>
              </a:xfrm>
              <a:prstGeom prst="rect">
                <a:avLst/>
              </a:prstGeom>
            </p:spPr>
          </p:pic>
          <p:cxnSp>
            <p:nvCxnSpPr>
              <p:cNvPr id="13" name="连接符: 肘形 12"/>
              <p:cNvCxnSpPr>
                <a:stCxn id="11" idx="0"/>
              </p:cNvCxnSpPr>
              <p:nvPr/>
            </p:nvCxnSpPr>
            <p:spPr>
              <a:xfrm flipV="1">
                <a:off x="4702109" y="4121248"/>
                <a:ext cx="307131" cy="170500"/>
              </a:xfrm>
              <a:prstGeom prst="bentConnector5">
                <a:avLst>
                  <a:gd name="adj1" fmla="val 37320"/>
                  <a:gd name="adj2" fmla="val 70744"/>
                  <a:gd name="adj3" fmla="val 38078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/>
              <p:cNvCxnSpPr>
                <a:stCxn id="11" idx="0"/>
              </p:cNvCxnSpPr>
              <p:nvPr/>
            </p:nvCxnSpPr>
            <p:spPr>
              <a:xfrm>
                <a:off x="4702108" y="4291748"/>
                <a:ext cx="307132" cy="176352"/>
              </a:xfrm>
              <a:prstGeom prst="bentConnector5">
                <a:avLst>
                  <a:gd name="adj1" fmla="val 38043"/>
                  <a:gd name="adj2" fmla="val 67985"/>
                  <a:gd name="adj3" fmla="val 38801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连接符: 肘形 14"/>
              <p:cNvCxnSpPr>
                <a:stCxn id="22" idx="2"/>
                <a:endCxn id="10" idx="0"/>
              </p:cNvCxnSpPr>
              <p:nvPr/>
            </p:nvCxnSpPr>
            <p:spPr>
              <a:xfrm rot="5400000">
                <a:off x="7326758" y="4250160"/>
                <a:ext cx="185132" cy="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连接符: 肘形 15"/>
              <p:cNvCxnSpPr>
                <a:stCxn id="10" idx="2"/>
                <a:endCxn id="21" idx="2"/>
              </p:cNvCxnSpPr>
              <p:nvPr/>
            </p:nvCxnSpPr>
            <p:spPr>
              <a:xfrm rot="5400000" flipH="1">
                <a:off x="6981924" y="4300667"/>
                <a:ext cx="13006" cy="861581"/>
              </a:xfrm>
              <a:prstGeom prst="bentConnector3">
                <a:avLst>
                  <a:gd name="adj1" fmla="val -65625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连接符: 肘形 16"/>
              <p:cNvCxnSpPr>
                <a:stCxn id="18" idx="0"/>
                <a:endCxn id="22" idx="0"/>
              </p:cNvCxnSpPr>
              <p:nvPr/>
            </p:nvCxnSpPr>
            <p:spPr>
              <a:xfrm rot="16200000" flipH="1">
                <a:off x="6631222" y="2691594"/>
                <a:ext cx="20764" cy="1555226"/>
              </a:xfrm>
              <a:prstGeom prst="bentConnector3">
                <a:avLst>
                  <a:gd name="adj1" fmla="val -41311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5772230" y="3458747"/>
                <a:ext cx="183564" cy="36282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029331" y="4076816"/>
                <a:ext cx="180257" cy="65873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419131" y="4332597"/>
                <a:ext cx="276774" cy="39245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pic>
            <p:nvPicPr>
              <p:cNvPr id="22" name="Picture 6" descr="为何小米、TCL、创维等品牌电视主板保修期只有一年？-蓝鲸财经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375" y="3479483"/>
                <a:ext cx="1015897" cy="678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4653334" y="4028703"/>
                <a:ext cx="503192" cy="110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rPr>
                  <a:t>DMICx2 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6695905" y="4411773"/>
                <a:ext cx="403866" cy="23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2.54mm Connector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872558" y="3804475"/>
                <a:ext cx="459269" cy="245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2.54mm Connector</a:t>
                </a:r>
                <a:endParaRPr lang="zh-CN" altLang="en-US" sz="1800" dirty="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396817" y="4125280"/>
                <a:ext cx="492443" cy="14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Speaker out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632672" y="4812417"/>
                <a:ext cx="701295" cy="121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 for AEC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111420" y="3458900"/>
                <a:ext cx="615807" cy="298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2400" b="1" dirty="0">
                    <a:solidFill>
                      <a:srgbClr val="FF0000"/>
                    </a:solidFill>
                  </a:rPr>
                  <a:t>Main Controller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4336370" y="4738926"/>
                <a:ext cx="594691" cy="14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2/4Mic Array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4653302" y="3287795"/>
                <a:ext cx="864319" cy="19189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USB for PCM data dump and record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5463892" y="3407093"/>
                <a:ext cx="308224" cy="28530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6126862" y="3228698"/>
                <a:ext cx="1025152" cy="245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I2S for audio data transfer with main controller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391032" y="3474855"/>
                <a:ext cx="489734" cy="292785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4400" b="1" dirty="0"/>
                  <a:t>PC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5436752" y="3707617"/>
                <a:ext cx="360559" cy="140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800" dirty="0"/>
                  <a:t>Type-C</a:t>
                </a:r>
              </a:p>
            </p:txBody>
          </p:sp>
        </p:grpSp>
        <p:cxnSp>
          <p:nvCxnSpPr>
            <p:cNvPr id="7" name="连接符: 肘形 6"/>
            <p:cNvCxnSpPr>
              <a:stCxn id="32" idx="0"/>
              <a:endCxn id="34" idx="0"/>
            </p:cNvCxnSpPr>
            <p:nvPr/>
          </p:nvCxnSpPr>
          <p:spPr>
            <a:xfrm rot="16200000" flipH="1" flipV="1">
              <a:off x="5093224" y="2949771"/>
              <a:ext cx="67767" cy="982284"/>
            </a:xfrm>
            <a:prstGeom prst="bentConnector3">
              <a:avLst>
                <a:gd name="adj1" fmla="val -194613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1858183" y="4816649"/>
            <a:ext cx="1400373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eference"/>
              </a:rPr>
              <a:t>DMICx2 </a:t>
            </a:r>
          </a:p>
        </p:txBody>
      </p:sp>
      <p:sp>
        <p:nvSpPr>
          <p:cNvPr id="44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45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142865" y="5013325"/>
            <a:ext cx="953770" cy="45593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728601" y="5880936"/>
            <a:ext cx="202692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SNC86xx DAC OUT</a:t>
            </a: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5276289" y="3847031"/>
            <a:ext cx="934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 IN</a:t>
            </a:r>
          </a:p>
        </p:txBody>
      </p:sp>
      <p:sp>
        <p:nvSpPr>
          <p:cNvPr id="25" name="矩形 24"/>
          <p:cNvSpPr/>
          <p:nvPr>
            <p:custDataLst>
              <p:tags r:id="rId4"/>
            </p:custDataLst>
          </p:nvPr>
        </p:nvSpPr>
        <p:spPr>
          <a:xfrm>
            <a:off x="5142865" y="4516120"/>
            <a:ext cx="953770" cy="45593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38" name="矩形 37"/>
          <p:cNvSpPr/>
          <p:nvPr>
            <p:custDataLst>
              <p:tags r:id="rId5"/>
            </p:custDataLst>
          </p:nvPr>
        </p:nvSpPr>
        <p:spPr>
          <a:xfrm>
            <a:off x="7086600" y="2839085"/>
            <a:ext cx="490855" cy="148590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39" name="文本框 38"/>
          <p:cNvSpPr txBox="1"/>
          <p:nvPr>
            <p:custDataLst>
              <p:tags r:id="rId6"/>
            </p:custDataLst>
          </p:nvPr>
        </p:nvSpPr>
        <p:spPr>
          <a:xfrm>
            <a:off x="7820099" y="4137226"/>
            <a:ext cx="13150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3W SPK</a:t>
            </a:r>
          </a:p>
        </p:txBody>
      </p:sp>
      <p:cxnSp>
        <p:nvCxnSpPr>
          <p:cNvPr id="40" name="连接符: 肘形 14"/>
          <p:cNvCxnSpPr/>
          <p:nvPr>
            <p:custDataLst>
              <p:tags r:id="rId7"/>
            </p:custDataLst>
          </p:nvPr>
        </p:nvCxnSpPr>
        <p:spPr>
          <a:xfrm rot="10800000">
            <a:off x="7630795" y="4257675"/>
            <a:ext cx="258445" cy="3175"/>
          </a:xfrm>
          <a:prstGeom prst="bentConnector3">
            <a:avLst>
              <a:gd name="adj1" fmla="val 49877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连接符: 肘形 14"/>
          <p:cNvCxnSpPr/>
          <p:nvPr>
            <p:custDataLst>
              <p:tags r:id="rId8"/>
            </p:custDataLst>
          </p:nvPr>
        </p:nvCxnSpPr>
        <p:spPr>
          <a:xfrm rot="16200000" flipV="1">
            <a:off x="5389245" y="5734685"/>
            <a:ext cx="450850" cy="3175"/>
          </a:xfrm>
          <a:prstGeom prst="bentConnector3">
            <a:avLst>
              <a:gd name="adj1" fmla="val 4985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14"/>
          <p:cNvCxnSpPr/>
          <p:nvPr>
            <p:custDataLst>
              <p:tags r:id="rId9"/>
            </p:custDataLst>
          </p:nvPr>
        </p:nvCxnSpPr>
        <p:spPr>
          <a:xfrm rot="5400000" flipV="1">
            <a:off x="5567045" y="4295775"/>
            <a:ext cx="269875" cy="3175"/>
          </a:xfrm>
          <a:prstGeom prst="bentConnector2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 advTm="5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B5C534-F8F5-2258-C785-19ECF83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94" y="3643356"/>
            <a:ext cx="1137571" cy="1298547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5425839" y="2136390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92394" y="1740150"/>
            <a:ext cx="4479934" cy="3482089"/>
            <a:chOff x="245238" y="1431603"/>
            <a:chExt cx="3995838" cy="2582180"/>
          </a:xfrm>
        </p:grpSpPr>
        <p:sp>
          <p:nvSpPr>
            <p:cNvPr id="8" name="文本框 7"/>
            <p:cNvSpPr txBox="1"/>
            <p:nvPr/>
          </p:nvSpPr>
          <p:spPr>
            <a:xfrm>
              <a:off x="245238" y="2031035"/>
              <a:ext cx="3935571" cy="4949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70"/>
              <a:r>
                <a:rPr lang="en-US" altLang="zh-CN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BGA80</a:t>
              </a:r>
            </a:p>
            <a:p>
              <a:pPr algn="ctr" defTabSz="821670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09" y="2738678"/>
              <a:ext cx="2735088" cy="127510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620232" cy="342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IC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4306847"/>
              </p:ext>
            </p:extLst>
          </p:nvPr>
        </p:nvGraphicFramePr>
        <p:xfrm>
          <a:off x="5779351" y="760747"/>
          <a:ext cx="5160829" cy="550087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1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9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513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</a:tblGrid>
              <a:tr h="3080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20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05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105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105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105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7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数字麦克风：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28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05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28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79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105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79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6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105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105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50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0770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05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86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864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05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05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5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105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C7E4635B-6CC3-C3A3-15CB-94A75446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711D6F90-66DD-CFD5-DA5D-51D7C5D0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9F643B43-9F5C-E853-2A19-9CA9289E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847" y="2844800"/>
            <a:ext cx="1713611" cy="92333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谢 谢</a:t>
            </a:r>
            <a:endParaRPr lang="en-US" altLang="zh-CN" sz="60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667" y="1987551"/>
            <a:ext cx="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2022/11/9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Soundec</a:t>
            </a:r>
            <a:r>
              <a:rPr lang="en-US" altLang="zh-CN" dirty="0"/>
              <a:t>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549209"/>
      </p:ext>
    </p:extLst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330</Words>
  <Application>Microsoft Office PowerPoint</Application>
  <PresentationFormat>宽屏</PresentationFormat>
  <Paragraphs>100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Reference</vt:lpstr>
      <vt:lpstr>等线</vt:lpstr>
      <vt:lpstr>等线 Light</vt:lpstr>
      <vt:lpstr>微软雅黑</vt:lpstr>
      <vt:lpstr>Arial</vt:lpstr>
      <vt:lpstr>Arial Narrow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Rong Bai</cp:lastModifiedBy>
  <cp:revision>45</cp:revision>
  <dcterms:created xsi:type="dcterms:W3CDTF">2023-05-23T02:25:51Z</dcterms:created>
  <dcterms:modified xsi:type="dcterms:W3CDTF">2023-05-25T10:28:11Z</dcterms:modified>
</cp:coreProperties>
</file>